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9" r:id="rId1"/>
  </p:sldMasterIdLst>
  <p:notesMasterIdLst>
    <p:notesMasterId r:id="rId9"/>
  </p:notesMasterIdLst>
  <p:handoutMasterIdLst>
    <p:handoutMasterId r:id="rId10"/>
  </p:handoutMasterIdLst>
  <p:sldIdLst>
    <p:sldId id="260" r:id="rId2"/>
    <p:sldId id="264" r:id="rId3"/>
    <p:sldId id="263" r:id="rId4"/>
    <p:sldId id="261" r:id="rId5"/>
    <p:sldId id="262" r:id="rId6"/>
    <p:sldId id="259" r:id="rId7"/>
    <p:sldId id="265" r:id="rId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62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3897" autoAdjust="0"/>
    <p:restoredTop sz="94705" autoAdjust="0"/>
  </p:normalViewPr>
  <p:slideViewPr>
    <p:cSldViewPr>
      <p:cViewPr>
        <p:scale>
          <a:sx n="50" d="100"/>
          <a:sy n="50" d="100"/>
        </p:scale>
        <p:origin x="-18" y="-8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BC26D4-1D73-4AB9-93AC-CC162357937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40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jpg>
</file>

<file path=ppt/media/image5.jpe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E748B55-AABA-4018-A447-573DCB449B1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41960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52" charset="-128"/>
        <a:cs typeface="ＭＳ Ｐゴシック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5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5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5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5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048000" y="2895600"/>
            <a:ext cx="5029200" cy="14700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mtClean="0">
                <a:latin typeface="Verdana" pitchFamily="34" charset="0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7896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3048000" y="4343400"/>
            <a:ext cx="4724400" cy="129540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buFont typeface="Arial" charset="0"/>
              <a:buNone/>
              <a:defRPr sz="2400" smtClean="0">
                <a:latin typeface="Verdana" pitchFamily="34" charset="0"/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914400" y="1673352"/>
            <a:ext cx="5029200" cy="460248"/>
          </a:xfrm>
        </p:spPr>
        <p:txBody>
          <a:bodyPr/>
          <a:lstStyle>
            <a:lvl1pPr marL="0" indent="0">
              <a:buNone/>
              <a:defRPr sz="2200" b="0">
                <a:solidFill>
                  <a:srgbClr val="56629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133600"/>
            <a:ext cx="8229600" cy="3733800"/>
          </a:xfrm>
        </p:spPr>
        <p:txBody>
          <a:bodyPr/>
          <a:lstStyle>
            <a:lvl1pPr>
              <a:buFontTx/>
              <a:buNone/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83F659-80A5-4FF3-9904-75AFDAA5BCA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93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4A6A6-12C4-4B62-9489-70E58ECB5BC0}" type="datetimeFigureOut">
              <a:rPr lang="en-US" smtClean="0"/>
              <a:t>10/1/2013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FBD77-8333-4631-92B9-8B75724F8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073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295400"/>
            <a:ext cx="8077200" cy="449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8" name="Date Placeholder 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7526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33400" y="6400800"/>
            <a:ext cx="990600" cy="3048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DFE69145-105A-4C7F-A6DC-D0BD0E717881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8440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0480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70" r:id="rId2"/>
    <p:sldLayoutId id="2147483671" r:id="rId3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  <a:ea typeface="ＭＳ Ｐゴシック" pitchFamily="52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  <a:ea typeface="ＭＳ Ｐゴシック" pitchFamily="52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  <a:ea typeface="ＭＳ Ｐゴシック" pitchFamily="52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  <a:ea typeface="ＭＳ Ｐゴシック" pitchFamily="52" charset="-128"/>
          <a:cs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52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52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52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5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566290"/>
        </a:buClr>
        <a:buFont typeface="Arial" charset="0"/>
        <a:buChar char="•"/>
        <a:defRPr sz="2800">
          <a:solidFill>
            <a:schemeClr val="bg1"/>
          </a:solidFill>
          <a:latin typeface="+mn-lt"/>
          <a:ea typeface="+mn-ea"/>
          <a:cs typeface="+mn-cs"/>
        </a:defRPr>
      </a:lvl1pPr>
      <a:lvl2pPr marL="749300" indent="-292100" algn="l" rtl="0" eaLnBrk="1" fontAlgn="base" hangingPunct="1">
        <a:spcBef>
          <a:spcPct val="20000"/>
        </a:spcBef>
        <a:spcAft>
          <a:spcPct val="0"/>
        </a:spcAft>
        <a:buClr>
          <a:srgbClr val="566290"/>
        </a:buClr>
        <a:buFont typeface="Arial" charset="0"/>
        <a:buChar char="•"/>
        <a:defRPr sz="24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566290"/>
        </a:buClr>
        <a:buChar char="•"/>
        <a:defRPr sz="2000">
          <a:solidFill>
            <a:schemeClr val="bg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566290"/>
        </a:buClr>
        <a:buFont typeface="Arial" charset="0"/>
        <a:buChar char="–"/>
        <a:defRPr>
          <a:solidFill>
            <a:schemeClr val="bg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566290"/>
        </a:buClr>
        <a:buFont typeface="Arial" charset="0"/>
        <a:buChar char="»"/>
        <a:defRPr>
          <a:solidFill>
            <a:schemeClr val="bg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95600" y="2895600"/>
            <a:ext cx="6248400" cy="1470025"/>
          </a:xfrm>
        </p:spPr>
        <p:txBody>
          <a:bodyPr/>
          <a:lstStyle/>
          <a:p>
            <a:r>
              <a:rPr lang="en-US" dirty="0" smtClean="0"/>
              <a:t>Welcome and Welcome Back!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4343400"/>
            <a:ext cx="5943600" cy="1676400"/>
          </a:xfrm>
        </p:spPr>
        <p:txBody>
          <a:bodyPr/>
          <a:lstStyle/>
          <a:p>
            <a:r>
              <a:rPr lang="en-US" dirty="0" smtClean="0"/>
              <a:t>SWE UCR (swe.ucr@gmail.com)</a:t>
            </a:r>
          </a:p>
          <a:p>
            <a:r>
              <a:rPr lang="en-US" dirty="0" smtClean="0"/>
              <a:t>October 1, 2013</a:t>
            </a:r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General Meeting – Fall Quarter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170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Ice Breaker Time!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0" y="1028700"/>
            <a:ext cx="9525000" cy="595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649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Ladies of SWE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91" y="1295400"/>
            <a:ext cx="7093618" cy="4492625"/>
          </a:xfrm>
        </p:spPr>
      </p:pic>
    </p:spTree>
    <p:extLst>
      <p:ext uri="{BB962C8B-B14F-4D97-AF65-F5344CB8AC3E}">
        <p14:creationId xmlns:p14="http://schemas.microsoft.com/office/powerpoint/2010/main" val="921673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SWE?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476" y="1295400"/>
            <a:ext cx="8239124" cy="4614922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 smtClean="0"/>
              <a:t>The </a:t>
            </a:r>
            <a:r>
              <a:rPr lang="en-US" sz="2000" b="1" dirty="0"/>
              <a:t>mission of the Student Section is to:</a:t>
            </a:r>
            <a:endParaRPr lang="en-US" sz="2000" dirty="0"/>
          </a:p>
          <a:p>
            <a:r>
              <a:rPr lang="en-US" sz="2000" dirty="0"/>
              <a:t>Develop programs to enable our members to improve their leadership, time management, communication and problem solving </a:t>
            </a:r>
            <a:r>
              <a:rPr lang="en-US" sz="2000" dirty="0" smtClean="0"/>
              <a:t>skills</a:t>
            </a:r>
            <a:endParaRPr lang="en-US" sz="2000" dirty="0"/>
          </a:p>
          <a:p>
            <a:r>
              <a:rPr lang="en-US" sz="2000" dirty="0"/>
              <a:t>Encourage girls and women to study </a:t>
            </a:r>
            <a:r>
              <a:rPr lang="en-US" sz="2000" dirty="0" smtClean="0"/>
              <a:t>engineering</a:t>
            </a:r>
          </a:p>
          <a:p>
            <a:pPr>
              <a:spcBef>
                <a:spcPts val="480"/>
              </a:spcBef>
            </a:pPr>
            <a:r>
              <a:rPr lang="en-US" sz="2000" dirty="0" smtClean="0"/>
              <a:t>                               Provide </a:t>
            </a:r>
            <a:r>
              <a:rPr lang="en-US" sz="2000" dirty="0"/>
              <a:t>women with a sense of </a:t>
            </a:r>
            <a:endParaRPr lang="en-US" sz="2000" dirty="0" smtClean="0"/>
          </a:p>
          <a:p>
            <a:pPr>
              <a:spcBef>
                <a:spcPts val="0"/>
              </a:spcBef>
            </a:pPr>
            <a:r>
              <a:rPr lang="en-US" sz="2000" dirty="0"/>
              <a:t> </a:t>
            </a:r>
            <a:r>
              <a:rPr lang="en-US" sz="2000" dirty="0" smtClean="0"/>
              <a:t>                              belonging </a:t>
            </a:r>
            <a:r>
              <a:rPr lang="en-US" sz="2000" dirty="0"/>
              <a:t>in the College, the </a:t>
            </a:r>
            <a:endParaRPr lang="en-US" sz="2000" dirty="0" smtClean="0"/>
          </a:p>
          <a:p>
            <a:pPr>
              <a:spcBef>
                <a:spcPts val="0"/>
              </a:spcBef>
            </a:pPr>
            <a:r>
              <a:rPr lang="en-US" sz="2000" dirty="0"/>
              <a:t> </a:t>
            </a:r>
            <a:r>
              <a:rPr lang="en-US" sz="2000" dirty="0" smtClean="0"/>
              <a:t>                              University</a:t>
            </a:r>
            <a:r>
              <a:rPr lang="en-US" sz="2000" dirty="0"/>
              <a:t>, the community and in </a:t>
            </a:r>
            <a:r>
              <a:rPr lang="en-US" sz="2000" dirty="0" smtClean="0"/>
              <a:t>the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</a:t>
            </a:r>
            <a:r>
              <a:rPr lang="en-US" sz="2000" dirty="0" smtClean="0"/>
              <a:t>                              </a:t>
            </a:r>
            <a:r>
              <a:rPr lang="en-US" sz="2000" dirty="0"/>
              <a:t>field of engineering</a:t>
            </a:r>
          </a:p>
          <a:p>
            <a:r>
              <a:rPr lang="en-US" sz="2000" dirty="0" smtClean="0"/>
              <a:t>                               Demonstrate </a:t>
            </a:r>
            <a:r>
              <a:rPr lang="en-US" sz="2000" dirty="0"/>
              <a:t>the value of diversity </a:t>
            </a:r>
            <a:endParaRPr lang="en-US" sz="2000" dirty="0" smtClean="0"/>
          </a:p>
          <a:p>
            <a:pPr>
              <a:spcBef>
                <a:spcPts val="0"/>
              </a:spcBef>
            </a:pPr>
            <a:r>
              <a:rPr lang="en-US" sz="2000" dirty="0"/>
              <a:t> </a:t>
            </a:r>
            <a:r>
              <a:rPr lang="en-US" sz="2000" dirty="0" smtClean="0"/>
              <a:t>                              and </a:t>
            </a:r>
            <a:r>
              <a:rPr lang="en-US" sz="2000" dirty="0"/>
              <a:t>teamwork</a:t>
            </a:r>
          </a:p>
          <a:p>
            <a:r>
              <a:rPr lang="en-US" sz="2000" dirty="0" smtClean="0"/>
              <a:t>                               Promote </a:t>
            </a:r>
            <a:r>
              <a:rPr lang="en-US" sz="2000" dirty="0"/>
              <a:t>the engineering profession </a:t>
            </a:r>
            <a:r>
              <a:rPr lang="en-US" sz="2000" dirty="0" smtClean="0"/>
              <a:t>as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</a:t>
            </a:r>
            <a:r>
              <a:rPr lang="en-US" sz="2000" dirty="0" smtClean="0"/>
              <a:t>                              </a:t>
            </a:r>
            <a:r>
              <a:rPr lang="en-US" sz="2000" dirty="0"/>
              <a:t>a positive force in improving the </a:t>
            </a:r>
            <a:endParaRPr lang="en-US" sz="2000" dirty="0" smtClean="0"/>
          </a:p>
          <a:p>
            <a:pPr>
              <a:spcBef>
                <a:spcPts val="0"/>
              </a:spcBef>
            </a:pPr>
            <a:r>
              <a:rPr lang="en-US" sz="2000" dirty="0"/>
              <a:t> </a:t>
            </a:r>
            <a:r>
              <a:rPr lang="en-US" sz="2000" dirty="0" smtClean="0"/>
              <a:t>                              quality </a:t>
            </a:r>
            <a:r>
              <a:rPr lang="en-US" sz="2000" dirty="0"/>
              <a:t>of </a:t>
            </a:r>
            <a:r>
              <a:rPr lang="en-US" sz="2000" dirty="0" smtClean="0"/>
              <a:t>life</a:t>
            </a:r>
            <a:endParaRPr lang="en-US" sz="2000" dirty="0"/>
          </a:p>
        </p:txBody>
      </p:sp>
      <p:pic>
        <p:nvPicPr>
          <p:cNvPr id="3074" name="Picture 2" descr="C:\Users\Brenda Pena\Downloads\SWE Gear\SWE Gear\SWE_SWEGear_cmyk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50" y="3130550"/>
            <a:ext cx="2813050" cy="281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64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375" y="1235202"/>
            <a:ext cx="8077200" cy="4492625"/>
          </a:xfrm>
        </p:spPr>
        <p:txBody>
          <a:bodyPr/>
          <a:lstStyle/>
          <a:p>
            <a:r>
              <a:rPr lang="en-US" dirty="0" smtClean="0"/>
              <a:t>Nuts &amp; Bolts Mentorship Program</a:t>
            </a:r>
          </a:p>
          <a:p>
            <a:endParaRPr lang="en-US" dirty="0" smtClean="0"/>
          </a:p>
          <a:p>
            <a:r>
              <a:rPr lang="en-US" dirty="0" smtClean="0"/>
              <a:t>              </a:t>
            </a:r>
            <a:r>
              <a:rPr lang="en-US" dirty="0" smtClean="0"/>
              <a:t> SWE </a:t>
            </a:r>
            <a:r>
              <a:rPr lang="en-US" dirty="0" smtClean="0"/>
              <a:t>13 National Conference</a:t>
            </a:r>
          </a:p>
          <a:p>
            <a:pPr lvl="1"/>
            <a:r>
              <a:rPr lang="en-US" dirty="0" smtClean="0"/>
              <a:t>                  Baltimore, Maryland</a:t>
            </a:r>
          </a:p>
          <a:p>
            <a:endParaRPr lang="en-US" dirty="0" smtClean="0"/>
          </a:p>
          <a:p>
            <a:r>
              <a:rPr lang="en-US" dirty="0" smtClean="0"/>
              <a:t>Committees!</a:t>
            </a:r>
          </a:p>
          <a:p>
            <a:pPr lvl="1"/>
            <a:r>
              <a:rPr lang="en-US" dirty="0" smtClean="0"/>
              <a:t>Bourns Engineering Day</a:t>
            </a:r>
          </a:p>
          <a:p>
            <a:pPr lvl="1"/>
            <a:r>
              <a:rPr lang="en-US" dirty="0" smtClean="0"/>
              <a:t>Evening With Industry</a:t>
            </a:r>
            <a:endParaRPr lang="en-US" dirty="0"/>
          </a:p>
          <a:p>
            <a:pPr lvl="1"/>
            <a:endParaRPr lang="en-US" sz="1200" dirty="0" smtClean="0"/>
          </a:p>
          <a:p>
            <a:r>
              <a:rPr lang="en-US" dirty="0" smtClean="0"/>
              <a:t>          </a:t>
            </a:r>
            <a:r>
              <a:rPr lang="en-US" dirty="0" smtClean="0"/>
              <a:t>Sports Team Fall Quarter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             Volleyball</a:t>
            </a:r>
          </a:p>
        </p:txBody>
      </p:sp>
      <p:sp>
        <p:nvSpPr>
          <p:cNvPr id="4" name="AutoShape 6" descr="data:image/jpeg;base64,/9j/4AAQSkZJRgABAQAAAQABAAD/2wCEAAkGBhQSEBUTExQWFBUSGBcYGRgXFRsVFRgaFRoXGBkYGRUaHCYeFx0jGhgXHy8gIygpLCwsGB4xNTAqNSYrLC0BCQoKDgwOGg8PGCwgHSAsNS8pKSw1LCwsKSopLCksKSwsLCwpKiopLCopKikuLCkqLC8pLCksKSwpLCwsLCwsLP/AABEIAHQAtAMBIgACEQEDEQH/xAAbAAACAwEBAQAAAAAAAAAAAAAABQMEBgIHAf/EADsQAAIABAMFBQYEBQUBAAAAAAECAAMREgQFIQYTMUFRIjJhcZEHI4GhscEWUtHhFEJyovAzYmOC4hX/xAAaAQEAAwEBAQAAAAAAAAAAAAAAAQIDBAUG/8QALxEAAgIBAwIEBAUFAAAAAAAAAAECEQMSITEEQQUiMlETgaGxFHGRssEGFSM0Yf/aAAwDAQACEQMRAD8A9xjl3AFSaAR1CDNsYXexeANPMxKVlJz0KzvGZ4TpL0HXmf0hZMnM3eJPmY0WEypEGoDHmSK+kLs4y4JR1FAdCOhjRNcHNkhOtTZ8yXFkPYTo3yMP4yEiZaynoQfQxrgYrNbmmCVqihmOaGUwFtaivGnM+HhFb8Rf8f8Ad/5hzGdznCBHqNA315wjT2GXXHdMa5bmO9u0pSnOsXYzuRzaTafmBHpr9o0URJUy+KWqNsIIIIqai3H5sZb2ha6V40iD8Rf8f93/AJhzGXzKYGmsV4Vp500r6xeNPsc2VyhumX/xCeUv+79ov5fizMUkrbrQRFlOX7tanvN8h0i/EOuxpBT5kwgggipqEEEEAEEEEAEEEEAEZPFyysxh0J/URrIoZplu8FR3h8/CLRdGOaDktiTLseJi/wC4cR94kxsm6Ww6g08+UZhHZGqNGWNLgMaJq14EcREyVbojHk1rS+TLRq8DMulqfARmcTLtdh0Jh7kb1lU6Ej7/AHi0+DLBtJoYQtz2VWWD+U/XSGUQY+XdKceB+WojNcnTNXFozWDmWzFPQiNZGNBjXymqoPUCLzMOnfKO4II+M1ASeAjM6ijm+MsSg7zaDwHMxQyTA3G88F4eJ/aIHYz52nPh4ARopUoKoUcBF35VRzR/yT1dkdwQQRQ6QggggAggggAggggAggggDgzRcFrqRWkdxlMTiSZhbUGunUU4Qyw2f6UdfiP0i7gzCOdN0yTPMICt/McfERVyAneHygzDM97REBoT8T8IY5VgN2tT3m4+HhE8R3KJKWS4inOUpOPjQxd2efsuPEH1H7RDtAnbU9QR6H94+7Pt2mHgPrEv0lVtlHkVcyxW7lk8zoPMxajP46YZ04IvAaD7n/OkUirOjJLStuWLY1GWPWSnlT00+0Z7HSLJjKOA/SHeRtWSPAkff7xefBz4NptDCFOe4yg3Y56ny6QznTQqljwArGbltfMMx+6DU+PRR/nKKRXc1zSpaV3GuT4SxL20LdeQ/wA1gxGcgG1AXPhw/eFs7EvPcKNAeA5DxPWHmDwSy1oOPM8zEvbdkQbaqGy9xM+czQdaCnKkNsuzATV6MOI+4iltBJFFbnWn3ipkjUnDxBH3+0TSasopSjPS3Zb2i2pk4JA00mrVtVRVmp8h8Y86zP2r4l290qSlHI9tj5nQegjebYbJ/wAcspb93u3qTbcSpBBA141pHn/tC2ak4NZCyQe0GuZjVmpTU/tF8ai+eT7LwiHQz0wnHVklfPCq/lx+Zr/ZxtJOxazjOYGwoBQU4g1+kWfaFn8/CYdJkm0XPYxIqRUEinLkePhCL2OdzEf1S/o0egYrCJMW2YqutQaMKiqmoND4xSVKZxdb8Lp/EH5E4pry9uEeGPn+PnVffYhgOJQsq/2UETZTt7jJDAia01eazDeD/wBj2h6x7W+OlINXRQumrAUpy8I8R25x0mbjZjyKWaAsODMOLD5ekbQkp7Ue/wBB1WPrpPFLp0o18vy4X0PZ8izhcVh0nJoHHDiQRoRXnQwQl9nWWtKy+XfUFyz0PIMdPlQ/GCOeSSZ8f1WOGPNOEHsm6H2LyxJmpFD1HH94ofh417+nlr9YdQRCk0cUscZbtFfC4BJfdGvU8YsQQRBdJLZCnaBeyp6H6j9oqZEfe+an7QxzxfdeREK8lPvh5H6RovScs9sqG+a4uyWacW0H3MQZHhKLeeLcPL94qTzv54A7o0+A4n4/pD5VoKDlEPZUaR88tXZcGezxaTvMA/b7Re2fb3bD/d9hFbaBe2p6j6H947yWcFlzGPAUMS/SZrbKz7nuK4Sx5n7CFuJ7PY/Lx8W5+nD4RbwKlmec3BKn48vT9IXE1NesWXsZ5Hfm9/sPMhw1FL820HkP3+kXcTj0l9469BqfSF8jDzmQLUS1A+MWMPkqLqe0fHh6RR1e50Q1KKUV+osxOIee3ZU0HAfcmGWV5Xu+02rHTwEMFUAUAoI+xDl2LRxU9T3YR5n7Yu9h/J/tHpkeZ+2LvYfyf7RbF6ke74J/uw+f2ZN7HO5iP6pf0aPRo859jncxH9Uv6NG4zPO5OHKb6YJe8JCltBpx15cYZPWx4vCU+unGKt7ftR5lnvs3xb4ifNVZbK8yY6i/tEMxI0I40PWM1gZ7YLEe9w6uycUmjgRzH2Ooj3lMdLIuExCOoYU9ax5H7T82lT8Um6IbdqVZhqCa1pXnSNMc3Lys9vwvxDP1U/w+WHlrlWqr3PT9n9oZeLkLOQ0royk6qwpVT6j4EQR49s/lWKmy2aRWwOQafmopPyIgirxq+Thz+D4Y5JJZklfD5R7rBBBGJ80EEEEAUs4HuW+H1jOyppU1HGhHrpGjzf8A0W+H1EZ/B4e9wvU6+XONYcHHn9aoc5HhbUuPFvpDOPiigp0j7GbdnVGOlUJdoR3Pj9oVo5pYP5iPieUNdof5Pj9ogyPC3PceCfUxonUTkmryUi9iZG7wxUdBXzJFYQyu8PMRqcdJvlso4kaeY1EZSEBnVNGyghNhs+AUB1JI5jn8DHydtAToi+pr8hFNLOj40K5G82aFFWNAIq4PMN4xAU2j+bx8opScueabppIHTn6cocS5YUAAUAg6RMXKTvhHUYv2hbKT8YZO5s92Grc1vGlKaRtIIhOnaOzpuon02RZYcr3Mf7PNl52DWcJ1vvCpFrXcAa108Yj9oGx07GmW0pk92CLGqK3EVN3DlG0gi2t3qOj+4Zl1P4lVq+nFfY8Mf2eY4Gn8OT4hkp82hnlXsrxUwjelZK89b2+CjT5x7BBF/jSPRn/UPVSjSUV/2n/LaKWUZTLw0lZMoUVPUnmSeZMEXYIxPAlJzblJ22EEEECoQQQQBFisOHUqagHpEGCyxZZJBJJ01jrMd5YTKZVYa9pSwoOVARCCTn08S8NNmFSuIYdlJZuoUdqcTU3BdfOJsq4q7NTBCtNopTIrKHYuWAQL26p36ryp+nWJ3zZP4c4gGqBC/joCaU68qRBY6x2XCbSpIp08YkweEEtbR51PGFGX7RESJj4kBXksocICdHtKEDj/ADD0ic7Tygrsb13bIrAoQ3vKWm3iQaxNvgrpV33G8UsVlKOamoJ5iIJW0Uoj+dTvFlFWUhgzarUdCNaxI2dJRyFdt05Rgq8CBU/CnOHBLSfJGuQJzZj6fpF3D4JE7qgePE+sLsNnW9xEoSyDKmyJkzhQ1R5ajy7zAiOVx8+dNmLJMtEktYWdS5dgAWoARaBWnOFtlVCK4Q6ghX+IZV9na7+7vtO73n5buvLpXSOZO00pnCgP2mZAShCl0rVQeuhiC42gjN5PtGzIXmXEzHcS5ay9QErWhr2qClSaa6RfTaSSWRVuO8W8UU0C1ILN+UAihrADWCFH4ok2sxvUKm8BKkXICBevUaj1EdLtLJtmFrk3QUkMhDEP3SF4mpFBADWCFj58oC1SYGa4hLO3atKtTkNRF7DYlZiK6GquAQeoMASwQQQAQQQQAQQQQBzNWqkcKgiFGGyKkvCqJgIwpBqF0eiMn5uz3q8+EcbZhjg5gBpW0HStQWAI4jrC+Zm02Us2wygmDMtCm7t3l1tSva92O1oNeEAWZ+x4YDtqWWZNcXyr0pNIJUpdrSg1qIvYrI78Msi5VUFLrUorBWDMoWvZrTqaeMcZVjZs2bPDFRLlOZYFvaJtRqk10oGpwjL75ksFSBl0wl/FXm2qPhLMCDQYnZBPeCUwlJNWWCoSoulvfd3hxHZp8Ymx2zm8eY28pvDJNLa03Jr+bWvy8YU5bjJoARGSWZkt8UzOt1b3a1aVFKKBU+UfZu089kMxLECYWXiCrKWJLF6qDUUFE46wAzxmzZdprLNtaZNlTVNlQhlKFoRd2waHpxiB9k2I1nBiZpmm6UChLLaQUuoacQeWnGIMTtFPkiaHsdgshkKqVC79ilCC2ttOorpwiRs2xQsRgFZ5wlq7pS5WQtduw5oQdOOtIElzKNnNw0pt5dupc2XSy2u9mLMr3jSlKU5+HCOnyWYs13kThLE0hnVpe8F1ACV7S2k014xDIxzzMHiN5QvLM6WSooDZXWldPKFWBdsNgt8kmVLdlw4DBy997opLrQW6NXieMCBt+GTdTe+53u+3dnavrdTeXd27WlPjHcnZy0ShvK7qe07ucbr+z3tO9x8OEUZ+ez5ZmSmaWXE2VLWZaVQCct1WS48KEcdaiIzmjtMRJm7mGXjElhgtB/pM1wFTRq1HHrAFmbseDLlrepaU0wgvKvQiYSSDLu5aUNeUXMNs8Fe4sKbkySqpYNWuLDU289PnC3BZ/PrKdyjJNaalqqQw3d5DXVNa20pSI5G02IElp7S7pZlNMHZtCsO6t1xLClamg4QBNK2LpJmSg8sCZLMsOJAEwA01Zg/b0HhWLuP2bE15jGYResoCi6q0li6tWuutNPCKEzO8UkskqNWkBHZAqtvWtYWh20GhrXWsXBj5yYlJc1gEYBVYS9Jj2ksK3e7OlQKHQHWAOMdsy86x5kyW8xLhVpFZZVqGm7L6EEcbuZh3hJFiKgp2QBoLRp0Xl5RLBAkIIIIAIIIIAIIIIAjn4dXUq4DKeR4aa/WIJ2VSnmCY0tGdaUYqCRThrBBAE8rDqtxUAXm5qczQCp8aAekRNl0s31RTve/p3uWvWCCAOcVlMmYFEyWjBO7VQaeUdzMvltdVFN6hG04qK0U+Gp08YIIAHwEs1qim5QpqK1UVoD4CpiPD5PJlgBJaKFa4AClGpSvnSCCAJlwaBWUKAHJLCmhLcSfOKsnIMOlQslBdStFAraQwr5EAx9ggCjtWRKws2YqIWay65QwahAFwPHSIdj8Ej4ZZpVbnfeUAAVWAsFoHdoukfIIAeJl8sW0RRYSy6cCa1I8TU+sRyMmko7OspFZwQxCgEg6kHwNI+QQB8kZHIQELKRQSrEBQKlTVT8DEn/zJW93u7Xefnp2unHygggC1BBBABBBBAH/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8" descr="data:image/jpeg;base64,/9j/4AAQSkZJRgABAQAAAQABAAD/2wCEAAkGBhQSEBUTExQWFBUSGBcYGRgXFRsVFRgaFRoXGBkYGRUaHCYeFx0jGhgXHy8gIygpLCwsGB4xNTAqNSYrLC0BCQoKDgwOGg8PGCwgHSAsNS8pKSw1LCwsKSopLCksKSwsLCwpKiopLCopKikuLCkqLC8pLCksKSwpLCwsLCwsLP/AABEIAHQAtAMBIgACEQEDEQH/xAAbAAACAwEBAQAAAAAAAAAAAAAABQMEBgIHAf/EADsQAAIABAMFBQYEBQUBAAAAAAECAAMREgQFIQYTMUFRIjJhcZEHI4GhscEWUtHhFEJyovAzYmOC4hX/xAAaAQEAAwEBAQAAAAAAAAAAAAAAAQIDBAUG/8QALxEAAgIBAwIEBAUFAAAAAAAAAAECEQMSITEEQQUiMlETgaGxFHGRssEGFSM0Yf/aAAwDAQACEQMRAD8A9xjl3AFSaAR1CDNsYXexeANPMxKVlJz0KzvGZ4TpL0HXmf0hZMnM3eJPmY0WEypEGoDHmSK+kLs4y4JR1FAdCOhjRNcHNkhOtTZ8yXFkPYTo3yMP4yEiZaynoQfQxrgYrNbmmCVqihmOaGUwFtaivGnM+HhFb8Rf8f8Ad/5hzGdznCBHqNA315wjT2GXXHdMa5bmO9u0pSnOsXYzuRzaTafmBHpr9o0URJUy+KWqNsIIIIqai3H5sZb2ha6V40iD8Rf8f93/AJhzGXzKYGmsV4Vp500r6xeNPsc2VyhumX/xCeUv+79ov5fizMUkrbrQRFlOX7tanvN8h0i/EOuxpBT5kwgggipqEEEEAEEEEAEEEEAEZPFyysxh0J/URrIoZplu8FR3h8/CLRdGOaDktiTLseJi/wC4cR94kxsm6Ww6g08+UZhHZGqNGWNLgMaJq14EcREyVbojHk1rS+TLRq8DMulqfARmcTLtdh0Jh7kb1lU6Ej7/AHi0+DLBtJoYQtz2VWWD+U/XSGUQY+XdKceB+WojNcnTNXFozWDmWzFPQiNZGNBjXymqoPUCLzMOnfKO4II+M1ASeAjM6ijm+MsSg7zaDwHMxQyTA3G88F4eJ/aIHYz52nPh4ARopUoKoUcBF35VRzR/yT1dkdwQQRQ6QggggAggggAggggAggggDgzRcFrqRWkdxlMTiSZhbUGunUU4Qyw2f6UdfiP0i7gzCOdN0yTPMICt/McfERVyAneHygzDM97REBoT8T8IY5VgN2tT3m4+HhE8R3KJKWS4inOUpOPjQxd2efsuPEH1H7RDtAnbU9QR6H94+7Pt2mHgPrEv0lVtlHkVcyxW7lk8zoPMxajP46YZ04IvAaD7n/OkUirOjJLStuWLY1GWPWSnlT00+0Z7HSLJjKOA/SHeRtWSPAkff7xefBz4NptDCFOe4yg3Y56ny6QznTQqljwArGbltfMMx+6DU+PRR/nKKRXc1zSpaV3GuT4SxL20LdeQ/wA1gxGcgG1AXPhw/eFs7EvPcKNAeA5DxPWHmDwSy1oOPM8zEvbdkQbaqGy9xM+czQdaCnKkNsuzATV6MOI+4iltBJFFbnWn3ipkjUnDxBH3+0TSasopSjPS3Zb2i2pk4JA00mrVtVRVmp8h8Y86zP2r4l290qSlHI9tj5nQegjebYbJ/wAcspb93u3qTbcSpBBA141pHn/tC2ak4NZCyQe0GuZjVmpTU/tF8ai+eT7LwiHQz0wnHVklfPCq/lx+Zr/ZxtJOxazjOYGwoBQU4g1+kWfaFn8/CYdJkm0XPYxIqRUEinLkePhCL2OdzEf1S/o0egYrCJMW2YqutQaMKiqmoND4xSVKZxdb8Lp/EH5E4pry9uEeGPn+PnVffYhgOJQsq/2UETZTt7jJDAia01eazDeD/wBj2h6x7W+OlINXRQumrAUpy8I8R25x0mbjZjyKWaAsODMOLD5ekbQkp7Ue/wBB1WPrpPFLp0o18vy4X0PZ8izhcVh0nJoHHDiQRoRXnQwQl9nWWtKy+XfUFyz0PIMdPlQ/GCOeSSZ8f1WOGPNOEHsm6H2LyxJmpFD1HH94ofh417+nlr9YdQRCk0cUscZbtFfC4BJfdGvU8YsQQRBdJLZCnaBeyp6H6j9oqZEfe+an7QxzxfdeREK8lPvh5H6RovScs9sqG+a4uyWacW0H3MQZHhKLeeLcPL94qTzv54A7o0+A4n4/pD5VoKDlEPZUaR88tXZcGezxaTvMA/b7Re2fb3bD/d9hFbaBe2p6j6H947yWcFlzGPAUMS/SZrbKz7nuK4Sx5n7CFuJ7PY/Lx8W5+nD4RbwKlmec3BKn48vT9IXE1NesWXsZ5Hfm9/sPMhw1FL820HkP3+kXcTj0l9469BqfSF8jDzmQLUS1A+MWMPkqLqe0fHh6RR1e50Q1KKUV+osxOIee3ZU0HAfcmGWV5Xu+02rHTwEMFUAUAoI+xDl2LRxU9T3YR5n7Yu9h/J/tHpkeZ+2LvYfyf7RbF6ke74J/uw+f2ZN7HO5iP6pf0aPRo859jncxH9Uv6NG4zPO5OHKb6YJe8JCltBpx15cYZPWx4vCU+unGKt7ftR5lnvs3xb4ifNVZbK8yY6i/tEMxI0I40PWM1gZ7YLEe9w6uycUmjgRzH2Ooj3lMdLIuExCOoYU9ax5H7T82lT8Um6IbdqVZhqCa1pXnSNMc3Lys9vwvxDP1U/w+WHlrlWqr3PT9n9oZeLkLOQ0royk6qwpVT6j4EQR49s/lWKmy2aRWwOQafmopPyIgirxq+Thz+D4Y5JJZklfD5R7rBBBGJ80EEEEAUs4HuW+H1jOyppU1HGhHrpGjzf8A0W+H1EZ/B4e9wvU6+XONYcHHn9aoc5HhbUuPFvpDOPiigp0j7GbdnVGOlUJdoR3Pj9oVo5pYP5iPieUNdof5Pj9ogyPC3PceCfUxonUTkmryUi9iZG7wxUdBXzJFYQyu8PMRqcdJvlso4kaeY1EZSEBnVNGyghNhs+AUB1JI5jn8DHydtAToi+pr8hFNLOj40K5G82aFFWNAIq4PMN4xAU2j+bx8opScueabppIHTn6cocS5YUAAUAg6RMXKTvhHUYv2hbKT8YZO5s92Grc1vGlKaRtIIhOnaOzpuon02RZYcr3Mf7PNl52DWcJ1vvCpFrXcAa108Yj9oGx07GmW0pk92CLGqK3EVN3DlG0gi2t3qOj+4Zl1P4lVq+nFfY8Mf2eY4Gn8OT4hkp82hnlXsrxUwjelZK89b2+CjT5x7BBF/jSPRn/UPVSjSUV/2n/LaKWUZTLw0lZMoUVPUnmSeZMEXYIxPAlJzblJ22EEEECoQQQQBFisOHUqagHpEGCyxZZJBJJ01jrMd5YTKZVYa9pSwoOVARCCTn08S8NNmFSuIYdlJZuoUdqcTU3BdfOJsq4q7NTBCtNopTIrKHYuWAQL26p36ryp+nWJ3zZP4c4gGqBC/joCaU68qRBY6x2XCbSpIp08YkweEEtbR51PGFGX7RESJj4kBXksocICdHtKEDj/ADD0ic7Tygrsb13bIrAoQ3vKWm3iQaxNvgrpV33G8UsVlKOamoJ5iIJW0Uoj+dTvFlFWUhgzarUdCNaxI2dJRyFdt05Rgq8CBU/CnOHBLSfJGuQJzZj6fpF3D4JE7qgePE+sLsNnW9xEoSyDKmyJkzhQ1R5ajy7zAiOVx8+dNmLJMtEktYWdS5dgAWoARaBWnOFtlVCK4Q6ghX+IZV9na7+7vtO73n5buvLpXSOZO00pnCgP2mZAShCl0rVQeuhiC42gjN5PtGzIXmXEzHcS5ay9QErWhr2qClSaa6RfTaSSWRVuO8W8UU0C1ILN+UAihrADWCFH4ok2sxvUKm8BKkXICBevUaj1EdLtLJtmFrk3QUkMhDEP3SF4mpFBADWCFj58oC1SYGa4hLO3atKtTkNRF7DYlZiK6GquAQeoMASwQQQAQQQQAQQQQBzNWqkcKgiFGGyKkvCqJgIwpBqF0eiMn5uz3q8+EcbZhjg5gBpW0HStQWAI4jrC+Zm02Us2wygmDMtCm7t3l1tSva92O1oNeEAWZ+x4YDtqWWZNcXyr0pNIJUpdrSg1qIvYrI78Msi5VUFLrUorBWDMoWvZrTqaeMcZVjZs2bPDFRLlOZYFvaJtRqk10oGpwjL75ksFSBl0wl/FXm2qPhLMCDQYnZBPeCUwlJNWWCoSoulvfd3hxHZp8Ymx2zm8eY28pvDJNLa03Jr+bWvy8YU5bjJoARGSWZkt8UzOt1b3a1aVFKKBU+UfZu089kMxLECYWXiCrKWJLF6qDUUFE46wAzxmzZdprLNtaZNlTVNlQhlKFoRd2waHpxiB9k2I1nBiZpmm6UChLLaQUuoacQeWnGIMTtFPkiaHsdgshkKqVC79ilCC2ttOorpwiRs2xQsRgFZ5wlq7pS5WQtduw5oQdOOtIElzKNnNw0pt5dupc2XSy2u9mLMr3jSlKU5+HCOnyWYs13kThLE0hnVpe8F1ACV7S2k014xDIxzzMHiN5QvLM6WSooDZXWldPKFWBdsNgt8kmVLdlw4DBy997opLrQW6NXieMCBt+GTdTe+53u+3dnavrdTeXd27WlPjHcnZy0ShvK7qe07ucbr+z3tO9x8OEUZ+ez5ZmSmaWXE2VLWZaVQCct1WS48KEcdaiIzmjtMRJm7mGXjElhgtB/pM1wFTRq1HHrAFmbseDLlrepaU0wgvKvQiYSSDLu5aUNeUXMNs8Fe4sKbkySqpYNWuLDU289PnC3BZ/PrKdyjJNaalqqQw3d5DXVNa20pSI5G02IElp7S7pZlNMHZtCsO6t1xLClamg4QBNK2LpJmSg8sCZLMsOJAEwA01Zg/b0HhWLuP2bE15jGYResoCi6q0li6tWuutNPCKEzO8UkskqNWkBHZAqtvWtYWh20GhrXWsXBj5yYlJc1gEYBVYS9Jj2ksK3e7OlQKHQHWAOMdsy86x5kyW8xLhVpFZZVqGm7L6EEcbuZh3hJFiKgp2QBoLRp0Xl5RLBAkIIIIAIIIIAIIIIAjn4dXUq4DKeR4aa/WIJ2VSnmCY0tGdaUYqCRThrBBAE8rDqtxUAXm5qczQCp8aAekRNl0s31RTve/p3uWvWCCAOcVlMmYFEyWjBO7VQaeUdzMvltdVFN6hG04qK0U+Gp08YIIAHwEs1qim5QpqK1UVoD4CpiPD5PJlgBJaKFa4AClGpSvnSCCAJlwaBWUKAHJLCmhLcSfOKsnIMOlQslBdStFAraQwr5EAx9ggCjtWRKws2YqIWay65QwahAFwPHSIdj8Ej4ZZpVbnfeUAAVWAsFoHdoukfIIAeJl8sW0RRYSy6cCa1I8TU+sRyMmko7OspFZwQxCgEg6kHwNI+QQB8kZHIQELKRQSrEBQKlTVT8DEn/zJW93u7Xefnp2unHygggC1BBBABBBBAH/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5" y="2219324"/>
            <a:ext cx="2152650" cy="13811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050" y="3317748"/>
            <a:ext cx="1916247" cy="1940052"/>
          </a:xfrm>
          <a:prstGeom prst="rect">
            <a:avLst/>
          </a:prstGeom>
        </p:spPr>
      </p:pic>
      <p:pic>
        <p:nvPicPr>
          <p:cNvPr id="2050" name="Picture 2" descr="http://www.amarillojrs.com/uploads/images/volleybal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5105400"/>
            <a:ext cx="1597025" cy="1504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586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latin typeface="Verdana" pitchFamily="34" charset="0"/>
              </a:rPr>
              <a:t>ICE CREAM, ICE CREAM!</a:t>
            </a:r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dirty="0" smtClean="0">
              <a:latin typeface="Verdana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5488"/>
            <a:ext cx="9144000" cy="57934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FOR COMING!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next general meeting is </a:t>
            </a: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October 15th in WCH 205/206 at 7PM</a:t>
            </a:r>
          </a:p>
          <a:p>
            <a:endParaRPr lang="en-US" dirty="0"/>
          </a:p>
          <a:p>
            <a:r>
              <a:rPr lang="en-US" dirty="0" smtClean="0"/>
              <a:t>We hope to see you all there again!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32766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7871866"/>
      </p:ext>
    </p:extLst>
  </p:cSld>
  <p:clrMapOvr>
    <a:masterClrMapping/>
  </p:clrMapOvr>
</p:sld>
</file>

<file path=ppt/theme/theme1.xml><?xml version="1.0" encoding="utf-8"?>
<a:theme xmlns:a="http://schemas.openxmlformats.org/drawingml/2006/main" name="SWE_template_blue_background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2_Blank Presentation">
      <a:majorFont>
        <a:latin typeface="Verdana"/>
        <a:ea typeface=""/>
        <a:cs typeface="Verdana"/>
      </a:majorFont>
      <a:minorFont>
        <a:latin typeface="Verdana"/>
        <a:ea typeface=""/>
        <a:cs typeface="Verdan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2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2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SWE_template_blue_background</Template>
  <TotalTime>289</TotalTime>
  <Words>182</Words>
  <Application>Microsoft Office PowerPoint</Application>
  <PresentationFormat>On-screen Show (4:3)</PresentationFormat>
  <Paragraphs>36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SWE_template_blue_background</vt:lpstr>
      <vt:lpstr>Welcome and Welcome Back!</vt:lpstr>
      <vt:lpstr>Ice Breaker Time!</vt:lpstr>
      <vt:lpstr>The Ladies of SWE</vt:lpstr>
      <vt:lpstr>What is SWE?</vt:lpstr>
      <vt:lpstr>Upcoming Events</vt:lpstr>
      <vt:lpstr>ICE CREAM, ICE CREAM!</vt:lpstr>
      <vt:lpstr>THANK YOU FOR COMING!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and Welcome Back!</dc:title>
  <dc:creator>Brenda Pena</dc:creator>
  <cp:lastModifiedBy>Brenda Pena</cp:lastModifiedBy>
  <cp:revision>18</cp:revision>
  <cp:lastPrinted>2008-06-09T19:17:22Z</cp:lastPrinted>
  <dcterms:created xsi:type="dcterms:W3CDTF">2013-09-05T08:32:20Z</dcterms:created>
  <dcterms:modified xsi:type="dcterms:W3CDTF">2013-10-01T23:38:50Z</dcterms:modified>
</cp:coreProperties>
</file>

<file path=docProps/thumbnail.jpeg>
</file>